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65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44A72-4E42-374C-B545-F50DA5B90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A7109-B334-CC4C-8C65-AFE59FCF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8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7F49A-1431-2042-A038-E0B098B6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75741-21BE-E540-8855-E62C13F0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2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28C61-7BAD-684F-914F-C382F990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5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CEE824-B315-5941-933D-7040CA43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2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6EA7B-A7F9-1644-B2E7-FB54470CF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AF480-59D1-EA49-B9DC-FD4C80A1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245BD-5EC8-4646-8D60-983608F6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5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D5A93-8591-2D47-BBEB-2AFE2D1B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5ACA-97C3-9946-87A5-3B2DC99F1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CADE-DDD5-5941-8A6A-A5FE842B1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90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E5D68-1F44-764F-B34D-833E0755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8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603573-7AF7-7547-9A46-77F373B1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1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78707-D65D-C045-86FC-3CB306C08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0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CB41F-3CE1-9340-BBAA-3225F0A8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4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BDEBF-2AA4-F242-8651-E761B47D5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4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1C115-D101-4446-9F69-BA1091DB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0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078E4-A390-2948-9C77-3CF3A281D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9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D4D29-7A46-C942-8727-6D86EF2B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39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Custom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Luke Thomas</cp:lastModifiedBy>
  <cp:revision>3</cp:revision>
  <dcterms:created xsi:type="dcterms:W3CDTF">2021-06-09T09:20:57Z</dcterms:created>
  <dcterms:modified xsi:type="dcterms:W3CDTF">2021-06-09T15:28:16Z</dcterms:modified>
</cp:coreProperties>
</file>