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B5C7B-BC19-B0F2-2104-AA2B4669E580}" v="8" dt="2021-03-01T11:57:31.592"/>
    <p1510:client id="{46B24392-14BE-EEA9-B0A7-53CF7564990B}" v="247" dt="2021-02-19T17:43:21.449"/>
    <p1510:client id="{8DCB1C5B-81E6-D8D7-95D4-DA5B4C41F50D}" v="75" dt="2021-02-19T17:49:55.349"/>
    <p1510:client id="{E1ED9705-E99F-3A71-D356-AA4EBD212ABF}" v="8" dt="2021-03-02T09:06:23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169700C-5098-4075-883E-CFDC9677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252101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9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iagram&#10;&#10;Description automatically generated">
            <a:extLst>
              <a:ext uri="{FF2B5EF4-FFF2-40B4-BE49-F238E27FC236}">
                <a16:creationId xmlns:a16="http://schemas.microsoft.com/office/drawing/2014/main" id="{AC2A37DF-95F9-418D-8A13-7FDC9D6B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7"/>
            <a:ext cx="12187707" cy="685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4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3999AC-340C-4145-9416-6C374DB0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8"/>
            <a:ext cx="12187707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2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A picture containing text, businesscard, screenshot, plant&#10;&#10;Description automatically generated">
            <a:extLst>
              <a:ext uri="{FF2B5EF4-FFF2-40B4-BE49-F238E27FC236}">
                <a16:creationId xmlns:a16="http://schemas.microsoft.com/office/drawing/2014/main" id="{2BE1B939-64A9-41E0-A9E3-F6D8E1FF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" y="-4159"/>
            <a:ext cx="12187707" cy="68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>
            <a:extLst>
              <a:ext uri="{FF2B5EF4-FFF2-40B4-BE49-F238E27FC236}">
                <a16:creationId xmlns:a16="http://schemas.microsoft.com/office/drawing/2014/main" id="{52418BDD-1B87-44A2-B723-013B9A34D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7"/>
            <a:ext cx="12194485" cy="685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3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82E8508A-77C0-4650-AC04-1F9759710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26" y="2507"/>
            <a:ext cx="12250858" cy="68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9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F5D7F321-BD47-4D28-A760-1FAD95B7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187707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03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43974F1C-4597-4A2B-AA66-846815CE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187707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text, food&#10;&#10;Description automatically generated">
            <a:extLst>
              <a:ext uri="{FF2B5EF4-FFF2-40B4-BE49-F238E27FC236}">
                <a16:creationId xmlns:a16="http://schemas.microsoft.com/office/drawing/2014/main" id="{85569033-5BAD-4B31-BA37-9CD802F5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187707" cy="68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ap&#10;&#10;Description automatically generated">
            <a:extLst>
              <a:ext uri="{FF2B5EF4-FFF2-40B4-BE49-F238E27FC236}">
                <a16:creationId xmlns:a16="http://schemas.microsoft.com/office/drawing/2014/main" id="{C9220E97-3552-4B09-888B-146282B9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187707" cy="68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9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EF2BA36-427F-42F3-814B-2F0B1A83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187707" cy="68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iagram&#10;&#10;Description automatically generated">
            <a:extLst>
              <a:ext uri="{FF2B5EF4-FFF2-40B4-BE49-F238E27FC236}">
                <a16:creationId xmlns:a16="http://schemas.microsoft.com/office/drawing/2014/main" id="{699C50D4-7E72-4633-8886-0A10F10A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" y="-4159"/>
            <a:ext cx="12187707" cy="68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6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Text, letter&#10;&#10;Description automatically generated">
            <a:extLst>
              <a:ext uri="{FF2B5EF4-FFF2-40B4-BE49-F238E27FC236}">
                <a16:creationId xmlns:a16="http://schemas.microsoft.com/office/drawing/2014/main" id="{BC04E7CD-8220-4743-8052-CFAEE141F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" y="-4158"/>
            <a:ext cx="12187706" cy="686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58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Cox</dc:creator>
  <cp:lastModifiedBy>Jo Cox</cp:lastModifiedBy>
  <cp:revision>123</cp:revision>
  <dcterms:created xsi:type="dcterms:W3CDTF">2021-02-19T17:25:41Z</dcterms:created>
  <dcterms:modified xsi:type="dcterms:W3CDTF">2021-03-02T09:26:21Z</dcterms:modified>
</cp:coreProperties>
</file>